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740E48-00B8-1D23-6258-A2A6E4C5D945}" name="Bill K Teague" initials="BKT" userId="ba3f2cc31d0c75a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8BE4-B8AB-B420-DCE3-EE6C2A8BA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4B5F7-8234-7287-1D89-AB65B222E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BBEB-838D-A471-2F4E-C9802AF3F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E2CA4-46EE-B3E2-B6F0-BD6876C2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E767F-467E-821F-CA09-641E4B03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90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2B6E-1CAA-D15E-AE64-65BDCE65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A5007-3769-AA2D-E342-12FC0C80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1970B-DB61-6702-1E97-80E3D5C75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2E085-44C8-2915-9716-7150737E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D36E1-0EC8-AF9A-3045-BA3129D0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00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94C45-3059-27EA-A65C-008D38B10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E7D5A-9525-1A8D-801A-2F92F4DD1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7091D-051A-7045-3888-8F77D52D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A7730-EFB5-3709-6DDC-BFAAE61F3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5131D-2D61-A714-2DBD-19304BA3B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3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1896-FEC0-636C-1260-BCD758B9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9BB3-70B9-3289-ED5A-EF4C2553F1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66925-AF84-FE97-E7D8-D404B359E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CE45E-E235-22F5-939D-ED7B99259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647A27-2EF5-213F-C67D-F5305DBAA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3D3C8-E1D4-EBDA-FD0B-A4C907F7F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0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D6FA0-E125-8D37-7DAF-D575DD71C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34C4A-7F16-5CA0-D3DC-DD99B11D8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D0E5E-AD4C-CA34-4E18-147FB911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7F74F-E897-C7D1-3630-8CF05421E6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93C388-0D38-5403-9715-62D632989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8CC556-C10B-8874-3045-69F0DCB8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5CE102-107D-7551-914C-9C748FCD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89FBA1-20ED-27BE-3930-9EC51B3BF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7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3B28-7FD4-793A-00CE-28AA8D8C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EE90F4-3948-3771-A3DC-80F4865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99CA0-B25B-112C-47F4-4811648AA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D288B-56FC-1F95-02EB-17BC4F9C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5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13659D-F1AA-FBA5-451B-A7615A44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E026B5-4055-A542-5EAE-1B824F37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E8662-B169-E8AD-B102-E778F25CB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43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33E7-617A-844E-208B-256499597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D5F12-CBFC-EE7D-D6AA-DBDDB9B28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DD57A-DABF-F159-33BC-E51FA65DD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008DB-E0CA-897D-D868-A96A5501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81713-DB80-8875-F3CC-77F1EB10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B2331-6F39-F536-2EBA-F6740E5F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7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E5B6-EE34-F7A1-7C6C-C447E549C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B726D8-D681-4CBE-E7E3-CBC967713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80D73-B3A9-D409-6612-8C36F745C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9446E5-1FF8-24DB-8450-BE9B9C963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1949C-81A8-DB37-2A65-7A32661A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D963B-BE2E-1572-A2AE-BF80056D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75ACE-F4D4-079D-76B3-CF54C034C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ED34D-BDE5-2790-C931-3C9E8006C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0FFA6-DB6B-22C0-C3D3-FDA7EE603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443F6-A43E-0832-26B5-DF513019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45105-C315-9A63-9AA4-E66E57DF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89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C201F5-C356-6A11-D7F2-5A92C46EE7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684E5C-41B1-7454-8F11-F5946C0E3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05395-E53F-F28D-039C-2D97FB1B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E99C7-7055-7CD7-852D-544C0782F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58D3B-5BDB-4CB0-20B9-7489C6C9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0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654CA5-0F74-778B-3D14-C03D3F3F9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D7544-5E39-ABF7-57D5-508F14428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84B34-6DB5-FFE7-081F-E194EFCB4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65FAC-ABD7-4505-A6F5-A20A176FF27F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57B86-BF0F-3249-C4A3-18F23C76E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DB2AB-AD35-CBEB-8E28-AFF1284B9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4C3D0-C801-4FF5-A1E7-50E15AA08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0022-C481-3E76-D725-44D5743593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NEW HANOVER HIGH SCHOOL</a:t>
            </a:r>
            <a:br>
              <a:rPr lang="en-US" sz="4800" b="1" dirty="0"/>
            </a:br>
            <a:r>
              <a:rPr lang="en-US" sz="4800" b="1" dirty="0"/>
              <a:t>CLASS OF 1954</a:t>
            </a:r>
            <a:br>
              <a:rPr lang="en-US" sz="4800" b="1" dirty="0"/>
            </a:br>
            <a:r>
              <a:rPr lang="en-US" sz="4800" b="1" dirty="0"/>
              <a:t>50</a:t>
            </a:r>
            <a:r>
              <a:rPr lang="en-US" sz="4800" b="1" baseline="30000" dirty="0"/>
              <a:t>TH</a:t>
            </a:r>
            <a:r>
              <a:rPr lang="en-US" sz="4800" b="1" dirty="0"/>
              <a:t> CLASS REUNION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9F34E3-B567-027B-5E14-9A133D657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Autofit/>
          </a:bodyPr>
          <a:lstStyle/>
          <a:p>
            <a:r>
              <a:rPr lang="en-US" sz="3600" dirty="0"/>
              <a:t>SATURDAY MORNING 10/1/2004</a:t>
            </a:r>
          </a:p>
          <a:p>
            <a:r>
              <a:rPr lang="en-US" sz="3600" dirty="0"/>
              <a:t>NEW HANOVER HIGH SCHOOL VISIT </a:t>
            </a:r>
          </a:p>
          <a:p>
            <a:r>
              <a:rPr lang="en-US" sz="3600" dirty="0"/>
              <a:t>AND TOUR BY CURRENT PRINCIPAL</a:t>
            </a:r>
          </a:p>
        </p:txBody>
      </p:sp>
    </p:spTree>
    <p:extLst>
      <p:ext uri="{BB962C8B-B14F-4D97-AF65-F5344CB8AC3E}">
        <p14:creationId xmlns:p14="http://schemas.microsoft.com/office/powerpoint/2010/main" val="38050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building, person, standing&#10;&#10;Description automatically generated">
            <a:extLst>
              <a:ext uri="{FF2B5EF4-FFF2-40B4-BE49-F238E27FC236}">
                <a16:creationId xmlns:a16="http://schemas.microsoft.com/office/drawing/2014/main" id="{08B2A84C-183C-ACC9-5FBE-67410A3258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 b="920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5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store&#10;&#10;Description automatically generated with medium confidence">
            <a:extLst>
              <a:ext uri="{FF2B5EF4-FFF2-40B4-BE49-F238E27FC236}">
                <a16:creationId xmlns:a16="http://schemas.microsoft.com/office/drawing/2014/main" id="{F588B966-9AC9-BDB6-6862-B109A823ED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4" b="63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22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489FD5AD-E1AD-B0FE-0628-81388F3AB4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3" b="175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7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and person standing next to each other at a table with food&#10;&#10;Description automatically generated with low confidence">
            <a:extLst>
              <a:ext uri="{FF2B5EF4-FFF2-40B4-BE49-F238E27FC236}">
                <a16:creationId xmlns:a16="http://schemas.microsoft.com/office/drawing/2014/main" id="{07F62A70-8C5C-0FAB-B665-F1835671D9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9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18A6EB35-452F-E69E-41BC-B2C2DDC33D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2" b="18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8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CDB881BF-D949-D377-742D-9F8A28CFAD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58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68FA4770-1BBA-CFEE-6A18-76055C4B53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54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41EE91A7-D837-EED3-F9D7-DCEF9ED7E8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1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person, ceiling, indoor, restaurant&#10;&#10;Description automatically generated">
            <a:extLst>
              <a:ext uri="{FF2B5EF4-FFF2-40B4-BE49-F238E27FC236}">
                <a16:creationId xmlns:a16="http://schemas.microsoft.com/office/drawing/2014/main" id="{8EBB9D5E-B214-2733-1E6B-C3A203A3BF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25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floor, indoor, ceiling&#10;&#10;Description automatically generated">
            <a:extLst>
              <a:ext uri="{FF2B5EF4-FFF2-40B4-BE49-F238E27FC236}">
                <a16:creationId xmlns:a16="http://schemas.microsoft.com/office/drawing/2014/main" id="{F9BD05D8-EF7F-75E9-5259-0E5B5C047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" b="1437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36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ceiling, person, indoor&#10;&#10;Description automatically generated">
            <a:extLst>
              <a:ext uri="{FF2B5EF4-FFF2-40B4-BE49-F238E27FC236}">
                <a16:creationId xmlns:a16="http://schemas.microsoft.com/office/drawing/2014/main" id="{A82E8117-42F3-91EE-A092-0547EAF5E3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9" b="88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20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indoor, floor, ceiling&#10;&#10;Description automatically generated">
            <a:extLst>
              <a:ext uri="{FF2B5EF4-FFF2-40B4-BE49-F238E27FC236}">
                <a16:creationId xmlns:a16="http://schemas.microsoft.com/office/drawing/2014/main" id="{10F54051-3F35-5470-785A-9A66281115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" b="1496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01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C4B02959-2286-A2FA-3944-6AF6A5EC3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15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B8014621-9850-9C41-C1F6-3BC60994E8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08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ceiling, indoor, people&#10;&#10;Description automatically generated">
            <a:extLst>
              <a:ext uri="{FF2B5EF4-FFF2-40B4-BE49-F238E27FC236}">
                <a16:creationId xmlns:a16="http://schemas.microsoft.com/office/drawing/2014/main" id="{247F90E8-1EEC-5D75-597E-9C93851E73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17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, ceiling, standing&#10;&#10;Description automatically generated">
            <a:extLst>
              <a:ext uri="{FF2B5EF4-FFF2-40B4-BE49-F238E27FC236}">
                <a16:creationId xmlns:a16="http://schemas.microsoft.com/office/drawing/2014/main" id="{A36F0571-73CF-2E95-D1D6-F7F6FCA8E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 b="822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65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indoor, ceiling&#10;&#10;Description automatically generated">
            <a:extLst>
              <a:ext uri="{FF2B5EF4-FFF2-40B4-BE49-F238E27FC236}">
                <a16:creationId xmlns:a16="http://schemas.microsoft.com/office/drawing/2014/main" id="{7E4D1E96-8582-3D96-59BC-30986BB89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0" b="805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51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tanding next to a table&#10;&#10;Description automatically generated with low confidence">
            <a:extLst>
              <a:ext uri="{FF2B5EF4-FFF2-40B4-BE49-F238E27FC236}">
                <a16:creationId xmlns:a16="http://schemas.microsoft.com/office/drawing/2014/main" id="{AC9A39B9-5742-63BB-E29B-7A1D005862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00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4C5F46-6908-428B-5087-9FA0A1DE58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85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eople, store&#10;&#10;Description automatically generated">
            <a:extLst>
              <a:ext uri="{FF2B5EF4-FFF2-40B4-BE49-F238E27FC236}">
                <a16:creationId xmlns:a16="http://schemas.microsoft.com/office/drawing/2014/main" id="{78829299-96EB-67A2-660C-F4A492EBB0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4" b="320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4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21F32FE5-0C17-7E03-1D72-CC367E9677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84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AD7A7630-C271-C8FE-9A78-954E67F8D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84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hallway&#10;&#10;Description automatically generated with low confidence">
            <a:extLst>
              <a:ext uri="{FF2B5EF4-FFF2-40B4-BE49-F238E27FC236}">
                <a16:creationId xmlns:a16="http://schemas.microsoft.com/office/drawing/2014/main" id="{964EC62B-E9DE-9353-82A3-081B6BA6E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08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, preparing, meal&#10;&#10;Description automatically generated">
            <a:extLst>
              <a:ext uri="{FF2B5EF4-FFF2-40B4-BE49-F238E27FC236}">
                <a16:creationId xmlns:a16="http://schemas.microsoft.com/office/drawing/2014/main" id="{E6A7A8C1-3F68-6FB6-82C4-8219EB7D1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43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together&#10;&#10;Description automatically generated with low confidence">
            <a:extLst>
              <a:ext uri="{FF2B5EF4-FFF2-40B4-BE49-F238E27FC236}">
                <a16:creationId xmlns:a16="http://schemas.microsoft.com/office/drawing/2014/main" id="{9E38034D-69F5-AB4B-016C-013445F01C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70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DE4D5A71-5FEB-6DCF-5D81-87945548D0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9" b="85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08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71B8CCA9-11D7-2D1C-DFC4-A2B9B87A1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82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58E37732-C2AC-8474-DA26-0D9323EAEF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43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F01F13E7-62E9-3162-2118-335275ABA2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4" b="26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63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FB30C0F1-BC55-1233-DA72-E79A4EA244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498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CDDDDEC5-A99C-3E24-A4F9-82350C912E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" b="119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48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miling&#10;&#10;Description automatically generated with medium confidence">
            <a:extLst>
              <a:ext uri="{FF2B5EF4-FFF2-40B4-BE49-F238E27FC236}">
                <a16:creationId xmlns:a16="http://schemas.microsoft.com/office/drawing/2014/main" id="{83517649-9254-0CA0-7EDB-F462466829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52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ith his arms crossed&#10;&#10;Description automatically generated with low confidence">
            <a:extLst>
              <a:ext uri="{FF2B5EF4-FFF2-40B4-BE49-F238E27FC236}">
                <a16:creationId xmlns:a16="http://schemas.microsoft.com/office/drawing/2014/main" id="{F9FB5859-2D9F-B6CE-703F-5B9FCD50C4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150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person, window&#10;&#10;Description automatically generated">
            <a:extLst>
              <a:ext uri="{FF2B5EF4-FFF2-40B4-BE49-F238E27FC236}">
                <a16:creationId xmlns:a16="http://schemas.microsoft.com/office/drawing/2014/main" id="{56748B7D-CA7A-5C4A-52B2-E5E5810FA5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9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D4213423-3E8F-F3C9-3C9F-99F650FD1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8" b="583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642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women at an event&#10;&#10;Description automatically generated with low confidence">
            <a:extLst>
              <a:ext uri="{FF2B5EF4-FFF2-40B4-BE49-F238E27FC236}">
                <a16:creationId xmlns:a16="http://schemas.microsoft.com/office/drawing/2014/main" id="{293D1914-AB7F-BCA5-B5F2-3FBAE52362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4" b="72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964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at tables&#10;&#10;Description automatically generated with medium confidence">
            <a:extLst>
              <a:ext uri="{FF2B5EF4-FFF2-40B4-BE49-F238E27FC236}">
                <a16:creationId xmlns:a16="http://schemas.microsoft.com/office/drawing/2014/main" id="{D0790A50-ED99-0B51-AFFF-BE9FDBFE2F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9" b="26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27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DA45147B-7C42-C4F6-22C7-4658A2A9E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63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around a table with food on it&#10;&#10;Description automatically generated with medium confidence">
            <a:extLst>
              <a:ext uri="{FF2B5EF4-FFF2-40B4-BE49-F238E27FC236}">
                <a16:creationId xmlns:a16="http://schemas.microsoft.com/office/drawing/2014/main" id="{C16D2852-19C5-C8A0-F480-D151DA08CC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066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People standing around a table with food on it&#10;&#10;Description automatically generated with low confidence">
            <a:extLst>
              <a:ext uri="{FF2B5EF4-FFF2-40B4-BE49-F238E27FC236}">
                <a16:creationId xmlns:a16="http://schemas.microsoft.com/office/drawing/2014/main" id="{1CBF1BDF-7F4E-FE97-6D31-DC31251989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1" b="797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43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men standing in a room with flags&#10;&#10;Description automatically generated with low confidence">
            <a:extLst>
              <a:ext uri="{FF2B5EF4-FFF2-40B4-BE49-F238E27FC236}">
                <a16:creationId xmlns:a16="http://schemas.microsoft.com/office/drawing/2014/main" id="{3BEB5608-7578-1EFD-9B1B-427A7A7266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4" b="118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843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E63992DF-FDFF-F211-8031-EE9B654EE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4" b="15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46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indoor, standing&#10;&#10;Description automatically generated">
            <a:extLst>
              <a:ext uri="{FF2B5EF4-FFF2-40B4-BE49-F238E27FC236}">
                <a16:creationId xmlns:a16="http://schemas.microsoft.com/office/drawing/2014/main" id="{E008CCBD-C444-DA9B-7B27-FAD94092EF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" b="1214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4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CA222BB1-5E07-A6BE-FFA0-B57F06AB72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54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122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indoor, standing&#10;&#10;Description automatically generated">
            <a:extLst>
              <a:ext uri="{FF2B5EF4-FFF2-40B4-BE49-F238E27FC236}">
                <a16:creationId xmlns:a16="http://schemas.microsoft.com/office/drawing/2014/main" id="{83B7B771-2491-163B-6960-2C881F7B85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927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C38001C-B8F7-07B0-0C41-B63C1B503B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068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, ceiling, people&#10;&#10;Description automatically generated">
            <a:extLst>
              <a:ext uri="{FF2B5EF4-FFF2-40B4-BE49-F238E27FC236}">
                <a16:creationId xmlns:a16="http://schemas.microsoft.com/office/drawing/2014/main" id="{F1C3B744-A1BE-1BD9-19BF-2D90DE0536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8" b="1135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656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006C0776-380D-6592-7300-FB4D85BD7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7" b="45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26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EEE22D3D-AAEC-2784-2212-F562965DD8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973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4AD5533D-CD2C-345D-D533-E467A1B90B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 b="817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003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E9412A3E-C3DB-6150-C429-8F9346FD2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056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peak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11154908-4366-28CA-0987-E63BF66E5F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510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7AAEAFBC-C618-5850-5688-77253AA64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18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A0C73789-9E9B-3298-3C06-0D460D6BA3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5" b="21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521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51F32029-37AA-83E8-BE13-638AB91D88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862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403A9795-8C6F-38F2-8E77-577A9093F2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1" b="28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618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, ceiling, group&#10;&#10;Description automatically generated">
            <a:extLst>
              <a:ext uri="{FF2B5EF4-FFF2-40B4-BE49-F238E27FC236}">
                <a16:creationId xmlns:a16="http://schemas.microsoft.com/office/drawing/2014/main" id="{0C35DA44-56A1-4891-955B-772C8E6EC5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747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FCB5A58F-C259-C1E6-F560-6BC809E3C6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9" b="92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56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89280FE6-8F1B-2301-DE94-64E08772E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28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6AF4DDEC-DD3D-1B13-9559-C9D82C80EF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600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1DC5ABA8-FD02-91B4-3918-93DBB35FBF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53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34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peak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F2105CAC-92C7-5CF6-B70B-0073359EE3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075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peaking to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93DEA875-9BFF-F6EC-6EDF-1A00743DDF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5" b="58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038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59B7E77F-7F55-E1BC-9578-EA44EE32FC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710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20BF98D-9DBF-5D8A-FA6B-873B49D2EA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4" b="935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955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F1E0A7D2-F1F7-B468-4983-F2AD27AC5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5" b="60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478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D253AD5-5D81-A872-C601-39B66D3997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" b="1158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085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F54303F-972B-B156-0F6D-F297FA782C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2" b="326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505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72E4283-B504-7E82-B47A-4DEEC126B3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80083C6-128E-00FF-0D02-2946E52057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634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B10E331-E035-890E-7C52-FE4B6A8A48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" b="128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542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8729CFB-3786-900B-2F4E-4F96E5519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9" b="1240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677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6756ADD-2D83-2C97-001B-82CAA14AD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663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790B8B22-F555-54B3-5DF1-DA46AFD18B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2" b="50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300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4B99813A-9163-93BB-31C7-FB06227D0F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902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together&#10;&#10;Description automatically generated with medium confidence">
            <a:extLst>
              <a:ext uri="{FF2B5EF4-FFF2-40B4-BE49-F238E27FC236}">
                <a16:creationId xmlns:a16="http://schemas.microsoft.com/office/drawing/2014/main" id="{DBC7CD4B-9435-C109-721A-76B8824A29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2" b="17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15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person, indoor&#10;&#10;Description automatically generated">
            <a:extLst>
              <a:ext uri="{FF2B5EF4-FFF2-40B4-BE49-F238E27FC236}">
                <a16:creationId xmlns:a16="http://schemas.microsoft.com/office/drawing/2014/main" id="{5461CFC7-7D40-2B2D-D999-6ECDC68BF0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586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outside&#10;&#10;Description automatically generated with low confidence">
            <a:extLst>
              <a:ext uri="{FF2B5EF4-FFF2-40B4-BE49-F238E27FC236}">
                <a16:creationId xmlns:a16="http://schemas.microsoft.com/office/drawing/2014/main" id="{D03FE56A-324F-A8BD-D79B-FBC4086221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0" b="66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826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D1586103-C603-92AF-9967-0C8BDDC175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7" b="31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511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outside&#10;&#10;Description automatically generated with low confidence">
            <a:extLst>
              <a:ext uri="{FF2B5EF4-FFF2-40B4-BE49-F238E27FC236}">
                <a16:creationId xmlns:a16="http://schemas.microsoft.com/office/drawing/2014/main" id="{2C4FD46A-D072-190C-0EBA-B0ACBF586D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7" b="46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543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D892615E-F31B-FE39-E001-16186E29FB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47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arge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837CD085-DE84-7FFB-507F-D024B10036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391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8222ECFD-D5CF-0623-854F-AF73CC3BF6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1" b="406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557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rowd of people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A8459244-E8D7-5F42-C52A-A9C80DFA60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3" b="29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02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54F769AE-FDF6-FF49-63B0-A8C356A572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8" b="127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35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B8D52B13-9E5C-8484-5490-4D32B898A2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887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floor, indoor, dark&#10;&#10;Description automatically generated">
            <a:extLst>
              <a:ext uri="{FF2B5EF4-FFF2-40B4-BE49-F238E27FC236}">
                <a16:creationId xmlns:a16="http://schemas.microsoft.com/office/drawing/2014/main" id="{F8C971CB-8C87-B2B4-ECD3-532AA1286F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" b="782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703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ainting of a person&#10;&#10;Description automatically generated with medium confidence">
            <a:extLst>
              <a:ext uri="{FF2B5EF4-FFF2-40B4-BE49-F238E27FC236}">
                <a16:creationId xmlns:a16="http://schemas.microsoft.com/office/drawing/2014/main" id="{A0DF4280-AD59-99EF-085C-439174000F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219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a desk and chairs&#10;&#10;Description automatically generated with medium confidence">
            <a:extLst>
              <a:ext uri="{FF2B5EF4-FFF2-40B4-BE49-F238E27FC236}">
                <a16:creationId xmlns:a16="http://schemas.microsoft.com/office/drawing/2014/main" id="{46F3D261-F671-D6C1-E299-0173FAACB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" b="834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9801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FE80FF11-DAA2-BA50-5A70-E1E9609A55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" b="1479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399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AA2169B-C833-6FC7-B4D5-1E226558E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" b="153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581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702A28-A51C-B912-6F28-EA4763B9B692}"/>
              </a:ext>
            </a:extLst>
          </p:cNvPr>
          <p:cNvSpPr txBox="1"/>
          <p:nvPr/>
        </p:nvSpPr>
        <p:spPr>
          <a:xfrm>
            <a:off x="1055077" y="1779565"/>
            <a:ext cx="100115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THIS CONCLUDES </a:t>
            </a:r>
          </a:p>
          <a:p>
            <a:pPr algn="ctr"/>
            <a:r>
              <a:rPr lang="en-US" sz="4000" b="1" dirty="0"/>
              <a:t>THE 10/1/2004 VISIT AND TOUR  </a:t>
            </a:r>
          </a:p>
          <a:p>
            <a:pPr algn="ctr"/>
            <a:r>
              <a:rPr lang="en-US" sz="4000" b="1"/>
              <a:t>OF NEW </a:t>
            </a:r>
            <a:r>
              <a:rPr lang="en-US" sz="4000" b="1" dirty="0"/>
              <a:t>HANOVER HIGH SCHOOL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PHOTOGRAPHED &amp; PRODUCED BY</a:t>
            </a:r>
          </a:p>
          <a:p>
            <a:pPr algn="ctr"/>
            <a:r>
              <a:rPr lang="en-US" sz="4000" b="1" dirty="0"/>
              <a:t>BILL TEAGUE CLASSMATE</a:t>
            </a:r>
          </a:p>
        </p:txBody>
      </p:sp>
    </p:spTree>
    <p:extLst>
      <p:ext uri="{BB962C8B-B14F-4D97-AF65-F5344CB8AC3E}">
        <p14:creationId xmlns:p14="http://schemas.microsoft.com/office/powerpoint/2010/main" val="3957336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44</Words>
  <Application>Microsoft Office PowerPoint</Application>
  <PresentationFormat>Widescreen</PresentationFormat>
  <Paragraphs>10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97" baseType="lpstr">
      <vt:lpstr>Arial</vt:lpstr>
      <vt:lpstr>Calibri</vt:lpstr>
      <vt:lpstr>Calibri Light</vt:lpstr>
      <vt:lpstr>Office Theme</vt:lpstr>
      <vt:lpstr>NEW HANOVER HIGH SCHOOL CLASS OF 1954 50TH CLASS REUNION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HANOVER HIGH SCHOOL CLASS OF 1954 50TH CLASS REUNION</dc:title>
  <dc:creator>Bill K Teague</dc:creator>
  <cp:lastModifiedBy>Bill K Teague</cp:lastModifiedBy>
  <cp:revision>1</cp:revision>
  <dcterms:created xsi:type="dcterms:W3CDTF">2023-02-12T11:47:25Z</dcterms:created>
  <dcterms:modified xsi:type="dcterms:W3CDTF">2023-02-12T13:41:54Z</dcterms:modified>
</cp:coreProperties>
</file>